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  <p:sldMasterId id="2147483721" r:id="rId2"/>
    <p:sldMasterId id="2147484033" r:id="rId3"/>
  </p:sldMasterIdLst>
  <p:sldIdLst>
    <p:sldId id="256" r:id="rId4"/>
    <p:sldId id="257" r:id="rId5"/>
    <p:sldId id="274" r:id="rId6"/>
    <p:sldId id="275" r:id="rId7"/>
    <p:sldId id="258" r:id="rId8"/>
    <p:sldId id="269" r:id="rId9"/>
    <p:sldId id="268" r:id="rId10"/>
    <p:sldId id="259" r:id="rId11"/>
    <p:sldId id="271" r:id="rId12"/>
    <p:sldId id="270" r:id="rId13"/>
    <p:sldId id="260" r:id="rId14"/>
    <p:sldId id="273" r:id="rId15"/>
    <p:sldId id="272" r:id="rId16"/>
    <p:sldId id="261" r:id="rId17"/>
    <p:sldId id="262" r:id="rId18"/>
    <p:sldId id="263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2" autoAdjust="0"/>
    <p:restoredTop sz="94660"/>
  </p:normalViewPr>
  <p:slideViewPr>
    <p:cSldViewPr>
      <p:cViewPr varScale="1">
        <p:scale>
          <a:sx n="68" d="100"/>
          <a:sy n="68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02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02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029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FE20-65CC-4E13-B5B4-C96469C567DE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E9A0-B6C5-493B-99C7-E14913FEDF93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029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029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029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029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029" dirty="0" smtClean="0"/>
              <a:t>Correct</a:t>
            </a:r>
            <a:endParaRPr lang="en-029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Incorrect</a:t>
            </a:r>
            <a:endParaRPr lang="en-029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BDAD9-27F2-4BA9-A749-47E0A7819F1D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029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63BFC-C2FC-4118-9AF8-E172345EC34D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0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CBD457E-9E45-4AEC-884B-6DC258A20496}" type="datetimeFigureOut">
              <a:rPr lang="en-029" smtClean="0"/>
              <a:pPr/>
              <a:t>04/03/2015</a:t>
            </a:fld>
            <a:endParaRPr lang="en-029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029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BFE26AC-C286-4D8F-AC41-3D6C2FD02CA6}" type="slidenum">
              <a:rPr lang="en-029" smtClean="0"/>
              <a:pPr/>
              <a:t>‹#›</a:t>
            </a:fld>
            <a:endParaRPr lang="en-029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029" dirty="0" smtClean="0"/>
              <a:t>Unsigned Binary Multiplication</a:t>
            </a:r>
            <a:endParaRPr lang="en-029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029" sz="4000" dirty="0" smtClean="0"/>
              <a:t>Quiz</a:t>
            </a:r>
            <a:endParaRPr lang="en-029" sz="4000" dirty="0"/>
          </a:p>
        </p:txBody>
      </p:sp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>
          <a:xfrm>
            <a:off x="8686800" y="2895600"/>
            <a:ext cx="457200" cy="1447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029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029" sz="6000" dirty="0" smtClean="0"/>
              <a:t>Correct</a:t>
            </a:r>
            <a:endParaRPr lang="en-029" sz="6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10881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05800" cy="1447800"/>
          </a:xfrm>
        </p:spPr>
        <p:txBody>
          <a:bodyPr>
            <a:normAutofit fontScale="90000"/>
          </a:bodyPr>
          <a:lstStyle/>
          <a:p>
            <a:r>
              <a:rPr lang="en-029" dirty="0" smtClean="0"/>
              <a:t>When the multiplicand is 1011 and the multiplier is 1101 then the partial products and the final product are?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526536"/>
          </a:xfrm>
        </p:spPr>
        <p:txBody>
          <a:bodyPr/>
          <a:lstStyle/>
          <a:p>
            <a:r>
              <a:rPr lang="en-029" dirty="0" smtClean="0">
                <a:hlinkClick r:id="rId2" action="ppaction://hlinksldjump"/>
              </a:rPr>
              <a:t>1011,1011,0000,0000,10001111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1011,0000,1011,1011, 10011111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1011,0000,1011,1011,10001111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1011,0000,1011,1011,10011110</a:t>
            </a:r>
            <a:endParaRPr lang="en-029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029" sz="6000" dirty="0" smtClean="0"/>
              <a:t>Incorrect</a:t>
            </a:r>
            <a:endParaRPr lang="en-029" sz="6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10881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" action="ppaction://noaction"/>
              </a:rPr>
              <a:t>Return to quiz</a:t>
            </a:r>
            <a:endParaRPr lang="en-029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2362200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029" sz="2400" dirty="0" smtClean="0"/>
              <a:t>The Correct answer is: 1011,0000,1011,1011, 10001111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029" sz="6000" dirty="0" smtClean="0"/>
              <a:t>Correct</a:t>
            </a:r>
            <a:endParaRPr lang="en-029" sz="6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638800"/>
            <a:ext cx="8229600" cy="9357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" action="ppaction://noaction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029" dirty="0" smtClean="0"/>
              <a:t>When the least significant bit for the multiplier is 0, then which operation(s) are executed?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831336"/>
          </a:xfrm>
        </p:spPr>
        <p:txBody>
          <a:bodyPr/>
          <a:lstStyle/>
          <a:p>
            <a:r>
              <a:rPr lang="en-029" dirty="0" smtClean="0">
                <a:hlinkClick r:id="rId2" action="ppaction://hlinksldjump"/>
              </a:rPr>
              <a:t>Shift then add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Add only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Shift only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Add then shift</a:t>
            </a:r>
            <a:endParaRPr lang="en-029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029" sz="6000" dirty="0" smtClean="0"/>
              <a:t>Incorrect</a:t>
            </a:r>
            <a:endParaRPr lang="en-029" sz="6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562600"/>
            <a:ext cx="8229600" cy="10119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3622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029" sz="2400" dirty="0" smtClean="0"/>
              <a:t>The correct answer is: Shift only</a:t>
            </a:r>
            <a:endParaRPr lang="en-029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029" sz="6000" dirty="0" smtClean="0"/>
              <a:t>Correct</a:t>
            </a:r>
            <a:endParaRPr lang="en-029" sz="6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5638800"/>
            <a:ext cx="8305800" cy="9357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029" dirty="0" smtClean="0"/>
              <a:t>The End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029200"/>
            <a:ext cx="8382000" cy="1545336"/>
          </a:xfrm>
        </p:spPr>
        <p:txBody>
          <a:bodyPr/>
          <a:lstStyle/>
          <a:p>
            <a:pPr algn="ctr">
              <a:buNone/>
            </a:pPr>
            <a:r>
              <a:rPr lang="en-029" dirty="0" smtClean="0"/>
              <a:t>This quiz was presented to you by Aliyah Burnett, </a:t>
            </a:r>
            <a:r>
              <a:rPr lang="en-029" dirty="0" err="1" smtClean="0"/>
              <a:t>Amalia</a:t>
            </a:r>
            <a:r>
              <a:rPr lang="en-029" dirty="0" smtClean="0"/>
              <a:t> Boyce, </a:t>
            </a:r>
            <a:r>
              <a:rPr lang="en-029" dirty="0" err="1" smtClean="0"/>
              <a:t>Aaliyah</a:t>
            </a:r>
            <a:r>
              <a:rPr lang="en-029" dirty="0" smtClean="0"/>
              <a:t> Coward, Brittany </a:t>
            </a:r>
            <a:r>
              <a:rPr lang="en-029" dirty="0" err="1" smtClean="0"/>
              <a:t>Gilkes</a:t>
            </a:r>
            <a:r>
              <a:rPr lang="en-029" dirty="0" smtClean="0"/>
              <a:t> </a:t>
            </a:r>
            <a:r>
              <a:rPr lang="en-029" dirty="0" smtClean="0"/>
              <a:t>and Chad </a:t>
            </a:r>
            <a:r>
              <a:rPr lang="en-029" dirty="0" err="1" smtClean="0"/>
              <a:t>Larrier</a:t>
            </a:r>
            <a:r>
              <a:rPr lang="en-029" dirty="0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8305800" cy="1219200"/>
          </a:xfrm>
        </p:spPr>
        <p:txBody>
          <a:bodyPr>
            <a:normAutofit fontScale="90000"/>
          </a:bodyPr>
          <a:lstStyle/>
          <a:p>
            <a:r>
              <a:rPr lang="en-029" dirty="0" smtClean="0"/>
              <a:t>Multiplication involves the generation of partial products, one for each digit in the multiplier.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667000"/>
            <a:ext cx="7891272" cy="3432048"/>
          </a:xfrm>
        </p:spPr>
        <p:txBody>
          <a:bodyPr/>
          <a:lstStyle/>
          <a:p>
            <a:r>
              <a:rPr lang="en-029" dirty="0" smtClean="0">
                <a:solidFill>
                  <a:schemeClr val="tx2"/>
                </a:solidFill>
                <a:hlinkClick r:id="rId2" action="ppaction://hlinksldjump"/>
              </a:rPr>
              <a:t>True</a:t>
            </a:r>
            <a:r>
              <a:rPr lang="en-029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029" dirty="0" smtClean="0">
                <a:solidFill>
                  <a:schemeClr val="tx2"/>
                </a:solidFill>
                <a:hlinkClick r:id="rId3" action="ppaction://hlinksldjump"/>
              </a:rPr>
              <a:t>False</a:t>
            </a:r>
            <a:endParaRPr lang="en-029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029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029" sz="6000" dirty="0" smtClean="0"/>
              <a:t>Incorrect</a:t>
            </a:r>
            <a:endParaRPr lang="en-029" sz="60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5562600"/>
            <a:ext cx="8305800" cy="10119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514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029" sz="2400" dirty="0" smtClean="0"/>
              <a:t>The correct answer is: True</a:t>
            </a:r>
            <a:endParaRPr lang="en-029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029" sz="6000" dirty="0" smtClean="0"/>
              <a:t>Correct</a:t>
            </a:r>
            <a:endParaRPr lang="en-029" sz="6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5410200"/>
            <a:ext cx="8382000" cy="11643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029" dirty="0" smtClean="0"/>
              <a:t>The partial products are ____ to produce the final product.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029" dirty="0" smtClean="0">
                <a:hlinkClick r:id="rId2" action="ppaction://hlinksldjump"/>
              </a:rPr>
              <a:t>Subtracted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Multiplied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Divided 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Added</a:t>
            </a:r>
            <a:endParaRPr lang="en-029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029" sz="6000" dirty="0" smtClean="0"/>
              <a:t>Incorrect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257800"/>
            <a:ext cx="8077200" cy="13167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2286000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029" sz="2400" dirty="0" smtClean="0"/>
              <a:t>The correct answer is: Added</a:t>
            </a:r>
            <a:endParaRPr lang="en-029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029" sz="6000" dirty="0" smtClean="0"/>
              <a:t>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10881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029" dirty="0" smtClean="0"/>
              <a:t>If the multiplier bit is 0 then the partial product is the multiplicand, otherwise the partial product is 0.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831336"/>
          </a:xfrm>
        </p:spPr>
        <p:txBody>
          <a:bodyPr/>
          <a:lstStyle/>
          <a:p>
            <a:r>
              <a:rPr lang="en-029" dirty="0" smtClean="0">
                <a:hlinkClick r:id="rId2" action="ppaction://hlinksldjump"/>
              </a:rPr>
              <a:t>True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False</a:t>
            </a:r>
            <a:endParaRPr lang="en-029" dirty="0" smtClean="0"/>
          </a:p>
          <a:p>
            <a:pPr>
              <a:buNone/>
            </a:pPr>
            <a:endParaRPr lang="en-029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029" sz="6000" smtClean="0"/>
              <a:t>Incorrect</a:t>
            </a:r>
            <a:endParaRPr lang="en-029" sz="6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5562600"/>
            <a:ext cx="8305800" cy="10119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23622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029" sz="2400" dirty="0" smtClean="0"/>
              <a:t>The correct answer is: False</a:t>
            </a:r>
            <a:endParaRPr lang="en-029" sz="2400" dirty="0"/>
          </a:p>
        </p:txBody>
      </p:sp>
    </p:spTree>
  </p:cSld>
  <p:clrMapOvr>
    <a:masterClrMapping/>
  </p:clrMapOvr>
  <p:transition/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Urban">
  <a:themeElements>
    <a:clrScheme name="Custom 5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32525C"/>
      </a:hlink>
      <a:folHlink>
        <a:srgbClr val="32525C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4830</TotalTime>
  <Words>211</Words>
  <Application>Microsoft Office PowerPoint</Application>
  <PresentationFormat>On-screen Show (4:3)</PresentationFormat>
  <Paragraphs>50</Paragraphs>
  <Slides>17</Slides>
  <Notes>0</Notes>
  <HiddenSlides>10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Custom Design</vt:lpstr>
      <vt:lpstr>1_Custom Design</vt:lpstr>
      <vt:lpstr>Urban</vt:lpstr>
      <vt:lpstr>Unsigned Binary Multiplication</vt:lpstr>
      <vt:lpstr>Multiplication involves the generation of partial products, one for each digit in the multiplier.</vt:lpstr>
      <vt:lpstr>Incorrect</vt:lpstr>
      <vt:lpstr>Correct</vt:lpstr>
      <vt:lpstr>The partial products are ____ to produce the final product.</vt:lpstr>
      <vt:lpstr>Incorrect</vt:lpstr>
      <vt:lpstr>Correct</vt:lpstr>
      <vt:lpstr>If the multiplier bit is 0 then the partial product is the multiplicand, otherwise the partial product is 0.</vt:lpstr>
      <vt:lpstr>Incorrect</vt:lpstr>
      <vt:lpstr>Correct</vt:lpstr>
      <vt:lpstr>When the multiplicand is 1011 and the multiplier is 1101 then the partial products and the final product are?</vt:lpstr>
      <vt:lpstr>Incorrect</vt:lpstr>
      <vt:lpstr>Correct</vt:lpstr>
      <vt:lpstr>When the least significant bit for the multiplier is 0, then which operation(s) are executed?</vt:lpstr>
      <vt:lpstr>Incorrect</vt:lpstr>
      <vt:lpstr>Correct</vt:lpstr>
      <vt:lpstr>The End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Unsigned Binary Multiplication</dc:title>
  <dc:creator>Aliyah</dc:creator>
  <cp:lastModifiedBy>Aliyah</cp:lastModifiedBy>
  <cp:revision>77</cp:revision>
  <dcterms:created xsi:type="dcterms:W3CDTF">2015-03-29T21:03:06Z</dcterms:created>
  <dcterms:modified xsi:type="dcterms:W3CDTF">2015-04-03T22:08:47Z</dcterms:modified>
</cp:coreProperties>
</file>